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Budapest-Zuglói Református Egyházközség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Budapest, 1149, Limanova tér 9-11.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Templomunk </a:t>
            </a:r>
            <a:r>
              <a:rPr lang="hu-HU" err="1"/>
              <a:t>címe</a:t>
            </a:r>
            <a:r>
              <a:rPr lang="hu-HU"/>
              <a:t>:1145, Róna </a:t>
            </a:r>
            <a:r>
              <a:rPr lang="hu-HU" dirty="0"/>
              <a:t>u.197-199.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1"/>
            <a:ext cx="10065865" cy="4708941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</a:t>
            </a:r>
            <a:r>
              <a:rPr lang="hu-HU" sz="2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bennünket:budapest-zuglo@reformatus.hu</a:t>
            </a:r>
            <a:endParaRPr lang="hu-HU"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</a:rPr>
              <a:t>06/1/6112980 vagy 0630/5605818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1161</Words>
  <Application>Microsoft Office PowerPoint</Application>
  <PresentationFormat>Szélesvásznú</PresentationFormat>
  <Paragraphs>156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2" baseType="lpstr">
      <vt:lpstr>Palatino Linotype</vt:lpstr>
      <vt:lpstr>Times New Roman</vt:lpstr>
      <vt:lpstr>Calibri</vt:lpstr>
      <vt:lpstr>Noto Sans Symbols</vt:lpstr>
      <vt:lpstr>Arial</vt:lpstr>
      <vt:lpstr>Century Gothic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Kozma Mihály</cp:lastModifiedBy>
  <cp:revision>4</cp:revision>
  <dcterms:created xsi:type="dcterms:W3CDTF">2021-02-10T09:32:12Z</dcterms:created>
  <dcterms:modified xsi:type="dcterms:W3CDTF">2024-02-15T11:29:54Z</dcterms:modified>
</cp:coreProperties>
</file>